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57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41EDA4CB-112D-4DF1-92DC-6B48487E320C}">
          <p14:sldIdLst>
            <p14:sldId id="256"/>
            <p14:sldId id="258"/>
            <p14:sldId id="259"/>
            <p14:sldId id="262"/>
            <p14:sldId id="263"/>
            <p14:sldId id="260"/>
            <p14:sldId id="257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6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17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40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58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01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3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46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3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0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1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8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7E3AF5-1910-4A13-B57E-20A664C385C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2492" y="4336868"/>
            <a:ext cx="8007531" cy="103196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242 Туризм </a:t>
            </a:r>
            <a:b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03" y="2199689"/>
            <a:ext cx="11371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6000" b="1" u="sng" dirty="0" smtClean="0">
                <a:latin typeface="Times New Roman" pitchFamily="18" charset="0"/>
                <a:cs typeface="Times New Roman" pitchFamily="18" charset="0"/>
              </a:rPr>
              <a:t> В ЄВРОПІ ТА СВІТІ 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Завдання курсу</a:t>
            </a:r>
            <a:r>
              <a:rPr lang="uk-UA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Дисципліна «Україна в Європі та світі» має ознайомити студентів з сучасним станом світових політичних, економічних, соціально-демографічних, релігійних, культурних процесів. </a:t>
            </a:r>
            <a:endParaRPr lang="uk-UA" dirty="0" smtClean="0"/>
          </a:p>
          <a:p>
            <a:r>
              <a:rPr lang="ru-RU" dirty="0"/>
              <a:t>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пріоритетом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Слухачі курсу знайомляться </a:t>
            </a:r>
            <a:r>
              <a:rPr lang="uk-UA" dirty="0"/>
              <a:t>з історією взаємин України з окремими країнами та регіонами </a:t>
            </a:r>
            <a:r>
              <a:rPr lang="uk-UA" dirty="0" smtClean="0"/>
              <a:t>світу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Навчаються визначати </a:t>
            </a:r>
            <a:r>
              <a:rPr lang="uk-UA" dirty="0"/>
              <a:t>становище, можливості та тенденції розвитку України в контексті процесів, що відбуваються в Європі та світі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СЕРЕД ОСНОВНИХ ПИТАНЬ (слайди 3-8):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8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276" y="535845"/>
            <a:ext cx="10581656" cy="65168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Історичний ракурс зовнішньої політики України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018" y="520284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Українське питання у ХХ столітті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51" y="446657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Міжнародне визнання України у 1990-х роках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36" y="5130140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Участь Української держави у міжнародних організаціях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інтеграція України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59" y="2315687"/>
            <a:ext cx="9404723" cy="9269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і сучасний світ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uk-UA" dirty="0" smtClean="0"/>
              <a:t>Джерела додаткової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256083"/>
            <a:ext cx="10933612" cy="53406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194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262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 «Бакалавр»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6.020303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Філологія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154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2010. – 477 с.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9. 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11.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650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  Спеціальність 242 Туризм   галузі знань 24 Сфера обслуговування</vt:lpstr>
      <vt:lpstr>Завдання курсу:  </vt:lpstr>
      <vt:lpstr>Історичний ракурс зовнішньої політики України</vt:lpstr>
      <vt:lpstr>Українське питання у ХХ столітті </vt:lpstr>
      <vt:lpstr>Міжнародне визнання України у 1990-х роках</vt:lpstr>
      <vt:lpstr>Участь Української держави у міжнародних організаціях</vt:lpstr>
      <vt:lpstr>Європейська інтеграція України</vt:lpstr>
      <vt:lpstr>Глобалізація і сучасний світ</vt:lpstr>
      <vt:lpstr>Джерела додаткової інформації: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iyudin</cp:lastModifiedBy>
  <cp:revision>18</cp:revision>
  <dcterms:created xsi:type="dcterms:W3CDTF">2020-06-16T19:02:51Z</dcterms:created>
  <dcterms:modified xsi:type="dcterms:W3CDTF">2021-01-31T10:08:13Z</dcterms:modified>
</cp:coreProperties>
</file>